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30" r:id="rId2"/>
    <p:sldId id="443" r:id="rId3"/>
    <p:sldId id="449" r:id="rId4"/>
    <p:sldId id="415" r:id="rId5"/>
    <p:sldId id="446" r:id="rId6"/>
    <p:sldId id="447" r:id="rId7"/>
    <p:sldId id="441" r:id="rId8"/>
    <p:sldId id="271" r:id="rId9"/>
    <p:sldId id="448" r:id="rId10"/>
    <p:sldId id="450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Walk-In/Walk-Out Branded Slides" id="{94BD1465-D7AC-3A4A-9F89-916219C36A63}">
          <p14:sldIdLst>
            <p14:sldId id="430"/>
          </p14:sldIdLst>
        </p14:section>
        <p14:section name="Title Slides" id="{F04DB47C-5B9C-D947-B4DB-7EBDC805F4B8}">
          <p14:sldIdLst>
            <p14:sldId id="443"/>
            <p14:sldId id="449"/>
          </p14:sldIdLst>
        </p14:section>
        <p14:section name="Section Title/Divider Slides" id="{B15141B9-5650-F747-BA30-AFFDF4EE3D9F}">
          <p14:sldIdLst>
            <p14:sldId id="415"/>
            <p14:sldId id="446"/>
            <p14:sldId id="447"/>
          </p14:sldIdLst>
        </p14:section>
        <p14:section name="Content Slides - Text" id="{ADA4127E-7937-E74F-8931-BF55E9544288}">
          <p14:sldIdLst>
            <p14:sldId id="441"/>
            <p14:sldId id="271"/>
            <p14:sldId id="448"/>
            <p14:sldId id="4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822"/>
    <a:srgbClr val="FFFFFF"/>
    <a:srgbClr val="DBDBDB"/>
    <a:srgbClr val="EDEDED"/>
    <a:srgbClr val="861F41"/>
    <a:srgbClr val="6C1035"/>
    <a:srgbClr val="E8E8E8"/>
    <a:srgbClr val="74777A"/>
    <a:srgbClr val="75787B"/>
    <a:srgbClr val="E5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3CACC"/>
          </a:solidFill>
        </a:fill>
      </a:tcStyle>
    </a:wholeTbl>
    <a:band2H>
      <a:tcTxStyle/>
      <a:tcStyle>
        <a:tcBdr/>
        <a:fill>
          <a:solidFill>
            <a:srgbClr val="EAE6E7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/>
      <a:tcStyle>
        <a:tcBdr/>
        <a:fill>
          <a:solidFill>
            <a:srgbClr val="E6E7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6E7"/>
          </a:solidFill>
        </a:fill>
      </a:tcStyle>
    </a:wholeTbl>
    <a:band2H>
      <a:tcTxStyle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3CACC"/>
          </a:solidFill>
        </a:fill>
      </a:tcStyle>
    </a:wholeTbl>
    <a:band2H>
      <a:tcTxStyle/>
      <a:tcStyle>
        <a:tcBdr/>
        <a:fill>
          <a:solidFill>
            <a:srgbClr val="EAE6E7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chemeClr val="accent5">
              <a:hueOff val="-15428571"/>
              <a:satOff val="-30434"/>
              <a:lumOff val="9019"/>
            </a:schemeClr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455"/>
    <p:restoredTop sz="96405"/>
  </p:normalViewPr>
  <p:slideViewPr>
    <p:cSldViewPr snapToGrid="0" snapToObjects="1">
      <p:cViewPr varScale="1">
        <p:scale>
          <a:sx n="129" d="100"/>
          <a:sy n="129" d="100"/>
        </p:scale>
        <p:origin x="48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2" d="100"/>
          <a:sy n="172" d="100"/>
        </p:scale>
        <p:origin x="65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2ACD0-DDB6-5F42-9D73-687896C9AF6A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0C75F-3AC2-F744-8CDC-98F5FE625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57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5449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1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B8A5330-7C2C-B247-9381-E9CD99CE9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30" y="1788494"/>
            <a:ext cx="8544339" cy="3281011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E9B45B0-4E45-D843-86E2-53F57A060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07" y="5262158"/>
            <a:ext cx="4158450" cy="1595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850D1-0C7B-9D42-8153-B628697031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13791" y="-654903"/>
            <a:ext cx="2717800" cy="275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A8D07-E86A-3A49-B31B-2EAD549589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3372" y="5480050"/>
            <a:ext cx="27178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w/ 4 pho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6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-990600" y="1718733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F747A-9571-554E-A8EC-FDF93258E4B2}"/>
              </a:ext>
            </a:extLst>
          </p:cNvPr>
          <p:cNvSpPr/>
          <p:nvPr userDrawn="1"/>
        </p:nvSpPr>
        <p:spPr>
          <a:xfrm>
            <a:off x="8550242" y="-41725"/>
            <a:ext cx="3715281" cy="1402652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DD74AE-F263-1542-9AD3-15D724EA1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2532" y="5480050"/>
            <a:ext cx="27178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8DFE2-DAAB-A24C-9BA8-6A1A5AFA4A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78" y="15754"/>
            <a:ext cx="3485322" cy="13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971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w/ 4 photos alt foo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6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-990600" y="1718733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0C79949-E672-2B4E-AF1A-6AC3A77FF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139"/>
            <a:ext cx="3747052" cy="14388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9867B6-3F3A-B442-AC06-E69641A8C5FC}"/>
              </a:ext>
            </a:extLst>
          </p:cNvPr>
          <p:cNvGrpSpPr/>
          <p:nvPr userDrawn="1"/>
        </p:nvGrpSpPr>
        <p:grpSpPr>
          <a:xfrm rot="5400000">
            <a:off x="7326846" y="2050626"/>
            <a:ext cx="210180" cy="8609585"/>
            <a:chOff x="4493916" y="454562"/>
            <a:chExt cx="213756" cy="5937712"/>
          </a:xfrm>
        </p:grpSpPr>
        <p:sp>
          <p:nvSpPr>
            <p:cNvPr id="12" name="Straight Connector 55">
              <a:extLst>
                <a:ext uri="{FF2B5EF4-FFF2-40B4-BE49-F238E27FC236}">
                  <a16:creationId xmlns:a16="http://schemas.microsoft.com/office/drawing/2014/main" id="{65A3021F-1739-9840-A677-08A89DFF34CF}"/>
                </a:ext>
              </a:extLst>
            </p:cNvPr>
            <p:cNvSpPr/>
            <p:nvPr/>
          </p:nvSpPr>
          <p:spPr>
            <a:xfrm flipH="1">
              <a:off x="4600794" y="676895"/>
              <a:ext cx="0" cy="5593276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3" name="Straight Connector 55">
              <a:extLst>
                <a:ext uri="{FF2B5EF4-FFF2-40B4-BE49-F238E27FC236}">
                  <a16:creationId xmlns:a16="http://schemas.microsoft.com/office/drawing/2014/main" id="{CF8DCB84-B645-0E49-9BC8-6E91B36B7C88}"/>
                </a:ext>
              </a:extLst>
            </p:cNvPr>
            <p:cNvSpPr/>
            <p:nvPr/>
          </p:nvSpPr>
          <p:spPr>
            <a:xfrm flipH="1">
              <a:off x="4493916" y="454562"/>
              <a:ext cx="0" cy="55932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4" name="Straight Connector 55">
              <a:extLst>
                <a:ext uri="{FF2B5EF4-FFF2-40B4-BE49-F238E27FC236}">
                  <a16:creationId xmlns:a16="http://schemas.microsoft.com/office/drawing/2014/main" id="{97CA29E0-F08E-2241-8153-AEAEEF961A68}"/>
                </a:ext>
              </a:extLst>
            </p:cNvPr>
            <p:cNvSpPr/>
            <p:nvPr/>
          </p:nvSpPr>
          <p:spPr>
            <a:xfrm flipH="1">
              <a:off x="4707672" y="798998"/>
              <a:ext cx="0" cy="5593276"/>
            </a:xfrm>
            <a:prstGeom prst="line">
              <a:avLst/>
            </a:prstGeom>
            <a:ln>
              <a:solidFill>
                <a:schemeClr val="accent2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829280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side text + 1 picture alt foo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0F9A5-E2A4-5F40-BCF9-8BD5674F5A41}"/>
              </a:ext>
            </a:extLst>
          </p:cNvPr>
          <p:cNvSpPr/>
          <p:nvPr userDrawn="1"/>
        </p:nvSpPr>
        <p:spPr>
          <a:xfrm>
            <a:off x="8550242" y="-41725"/>
            <a:ext cx="3715281" cy="1402652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D4141-9AAA-4846-9A86-08D6B361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44" y="15754"/>
            <a:ext cx="3485322" cy="13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55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6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-990600" y="1718733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D86299A-2699-D84A-88B9-99D53134D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29" y="5372116"/>
            <a:ext cx="3659045" cy="14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6450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2489B0A-19E9-F743-97A6-A2E295439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2" y="862201"/>
            <a:ext cx="1748312" cy="1092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1862EC-EFD6-6643-B59E-EEA47C7AEDE7}"/>
              </a:ext>
            </a:extLst>
          </p:cNvPr>
          <p:cNvGrpSpPr/>
          <p:nvPr userDrawn="1"/>
        </p:nvGrpSpPr>
        <p:grpSpPr>
          <a:xfrm>
            <a:off x="2877313" y="561439"/>
            <a:ext cx="235132" cy="5937712"/>
            <a:chOff x="4493916" y="454562"/>
            <a:chExt cx="213756" cy="5937712"/>
          </a:xfrm>
        </p:grpSpPr>
        <p:sp>
          <p:nvSpPr>
            <p:cNvPr id="5" name="Straight Connector 55">
              <a:extLst>
                <a:ext uri="{FF2B5EF4-FFF2-40B4-BE49-F238E27FC236}">
                  <a16:creationId xmlns:a16="http://schemas.microsoft.com/office/drawing/2014/main" id="{A7248C5E-8534-B34E-AC70-0F859AF218D0}"/>
                </a:ext>
              </a:extLst>
            </p:cNvPr>
            <p:cNvSpPr/>
            <p:nvPr/>
          </p:nvSpPr>
          <p:spPr>
            <a:xfrm flipH="1">
              <a:off x="4600794" y="676895"/>
              <a:ext cx="0" cy="5593276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6" name="Straight Connector 55">
              <a:extLst>
                <a:ext uri="{FF2B5EF4-FFF2-40B4-BE49-F238E27FC236}">
                  <a16:creationId xmlns:a16="http://schemas.microsoft.com/office/drawing/2014/main" id="{AC43D0F4-2A53-2545-85FA-8DC54691B3E0}"/>
                </a:ext>
              </a:extLst>
            </p:cNvPr>
            <p:cNvSpPr/>
            <p:nvPr/>
          </p:nvSpPr>
          <p:spPr>
            <a:xfrm flipH="1">
              <a:off x="4493916" y="454562"/>
              <a:ext cx="0" cy="55932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7" name="Straight Connector 55">
              <a:extLst>
                <a:ext uri="{FF2B5EF4-FFF2-40B4-BE49-F238E27FC236}">
                  <a16:creationId xmlns:a16="http://schemas.microsoft.com/office/drawing/2014/main" id="{25E87742-2D87-D343-95F9-A95D49666E3F}"/>
                </a:ext>
              </a:extLst>
            </p:cNvPr>
            <p:cNvSpPr/>
            <p:nvPr/>
          </p:nvSpPr>
          <p:spPr>
            <a:xfrm flipH="1">
              <a:off x="4707672" y="798998"/>
              <a:ext cx="0" cy="5593276"/>
            </a:xfrm>
            <a:prstGeom prst="line">
              <a:avLst/>
            </a:prstGeom>
            <a:ln>
              <a:solidFill>
                <a:schemeClr val="accent2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57279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E69BF3-069D-4C46-926A-93CFAF327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346" y="5406621"/>
            <a:ext cx="1748312" cy="1092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435562-679A-5941-89A9-E892BAA1911E}"/>
              </a:ext>
            </a:extLst>
          </p:cNvPr>
          <p:cNvGrpSpPr/>
          <p:nvPr userDrawn="1"/>
        </p:nvGrpSpPr>
        <p:grpSpPr>
          <a:xfrm>
            <a:off x="9129026" y="561439"/>
            <a:ext cx="235132" cy="5937712"/>
            <a:chOff x="4493916" y="454562"/>
            <a:chExt cx="213756" cy="5937712"/>
          </a:xfrm>
        </p:grpSpPr>
        <p:sp>
          <p:nvSpPr>
            <p:cNvPr id="5" name="Straight Connector 55">
              <a:extLst>
                <a:ext uri="{FF2B5EF4-FFF2-40B4-BE49-F238E27FC236}">
                  <a16:creationId xmlns:a16="http://schemas.microsoft.com/office/drawing/2014/main" id="{10584E1F-D01C-6C4A-B44F-A686DDC9B7C8}"/>
                </a:ext>
              </a:extLst>
            </p:cNvPr>
            <p:cNvSpPr/>
            <p:nvPr/>
          </p:nvSpPr>
          <p:spPr>
            <a:xfrm flipH="1">
              <a:off x="4600794" y="676895"/>
              <a:ext cx="0" cy="5593276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6" name="Straight Connector 55">
              <a:extLst>
                <a:ext uri="{FF2B5EF4-FFF2-40B4-BE49-F238E27FC236}">
                  <a16:creationId xmlns:a16="http://schemas.microsoft.com/office/drawing/2014/main" id="{8EC4779C-6BEF-9445-833D-F2ACF492C8BC}"/>
                </a:ext>
              </a:extLst>
            </p:cNvPr>
            <p:cNvSpPr/>
            <p:nvPr/>
          </p:nvSpPr>
          <p:spPr>
            <a:xfrm flipH="1">
              <a:off x="4493916" y="454562"/>
              <a:ext cx="0" cy="55932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7" name="Straight Connector 55">
              <a:extLst>
                <a:ext uri="{FF2B5EF4-FFF2-40B4-BE49-F238E27FC236}">
                  <a16:creationId xmlns:a16="http://schemas.microsoft.com/office/drawing/2014/main" id="{3DDF832D-708C-8F44-9464-5DE718605135}"/>
                </a:ext>
              </a:extLst>
            </p:cNvPr>
            <p:cNvSpPr/>
            <p:nvPr/>
          </p:nvSpPr>
          <p:spPr>
            <a:xfrm flipH="1">
              <a:off x="4707672" y="798998"/>
              <a:ext cx="0" cy="5593276"/>
            </a:xfrm>
            <a:prstGeom prst="line">
              <a:avLst/>
            </a:prstGeom>
            <a:ln>
              <a:solidFill>
                <a:schemeClr val="accent2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2844938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66" r:id="rId3"/>
    <p:sldLayoutId id="2147483677" r:id="rId4"/>
    <p:sldLayoutId id="2147483678" r:id="rId5"/>
    <p:sldLayoutId id="2147483680" r:id="rId6"/>
    <p:sldLayoutId id="2147483673" r:id="rId7"/>
    <p:sldLayoutId id="2147483675" r:id="rId8"/>
  </p:sldLayoutIdLst>
  <p:transition spd="med"/>
  <p:hf hdr="0" ftr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bg2"/>
          </a:solidFill>
          <a:uFillTx/>
          <a:latin typeface="Acherus Grotesque"/>
          <a:ea typeface="Acherus Grotesque"/>
          <a:cs typeface="Acherus Grotesque"/>
          <a:sym typeface="Acherus Grotesqu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08267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A4988338-0121-1640-9EB8-AA09090CF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5" r="21135"/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D63C671-8D70-5347-B0D8-57F11C08A0D0}"/>
              </a:ext>
            </a:extLst>
          </p:cNvPr>
          <p:cNvSpPr/>
          <p:nvPr/>
        </p:nvSpPr>
        <p:spPr>
          <a:xfrm>
            <a:off x="6902889" y="2149976"/>
            <a:ext cx="4319599" cy="278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“Lorem ipsum dolor sit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amet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,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consectetuer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adipiscing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elit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,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sed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diam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nonummy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nibh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euismod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tincidunt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ut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laoreet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dolore magna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aliquam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erat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Crimson Text" panose="02000503000000000000" pitchFamily="2" charset="77"/>
              </a:rPr>
              <a:t>volutpat</a:t>
            </a:r>
            <a:r>
              <a:rPr lang="en-US" sz="2500" dirty="0">
                <a:solidFill>
                  <a:schemeClr val="tx2"/>
                </a:solidFill>
                <a:latin typeface="Crimson Text" panose="02000503000000000000" pitchFamily="2" charset="77"/>
              </a:rPr>
              <a:t>.” </a:t>
            </a:r>
          </a:p>
          <a:p>
            <a:pPr>
              <a:defRPr sz="2400" spc="342">
                <a:solidFill>
                  <a:srgbClr val="83003F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endParaRPr lang="en-US" sz="2500" spc="600" dirty="0">
              <a:solidFill>
                <a:schemeClr val="tx1"/>
              </a:solidFill>
              <a:latin typeface="AcherusGrotesque-Light" panose="02000505000000020004" pitchFamily="2" charset="77"/>
              <a:ea typeface="Acherus Grotesque" charset="0"/>
              <a:cs typeface="Acherus Grotesque" charset="0"/>
              <a:sym typeface="Acherus Grotesque"/>
            </a:endParaRPr>
          </a:p>
          <a:p>
            <a:pPr>
              <a:defRPr sz="2400" spc="342">
                <a:solidFill>
                  <a:srgbClr val="83003F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2500" spc="300" dirty="0">
                <a:solidFill>
                  <a:schemeClr val="tx1"/>
                </a:solidFill>
                <a:latin typeface="AcherusGrotesque-Light" panose="02000505000000020004" pitchFamily="2" charset="77"/>
                <a:ea typeface="Acherus Grotesque" charset="0"/>
                <a:cs typeface="Acherus Grotesque" charset="0"/>
              </a:rPr>
              <a:t>- FIRST LASTNAME</a:t>
            </a:r>
          </a:p>
        </p:txBody>
      </p:sp>
    </p:spTree>
    <p:extLst>
      <p:ext uri="{BB962C8B-B14F-4D97-AF65-F5344CB8AC3E}">
        <p14:creationId xmlns:p14="http://schemas.microsoft.com/office/powerpoint/2010/main" val="16407787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ATION TITLE GOES HERE">
            <a:extLst>
              <a:ext uri="{FF2B5EF4-FFF2-40B4-BE49-F238E27FC236}">
                <a16:creationId xmlns:a16="http://schemas.microsoft.com/office/drawing/2014/main" id="{BEA1DE58-24D0-5041-B492-8FB14635F3FA}"/>
              </a:ext>
            </a:extLst>
          </p:cNvPr>
          <p:cNvSpPr/>
          <p:nvPr/>
        </p:nvSpPr>
        <p:spPr>
          <a:xfrm>
            <a:off x="1675953" y="2720766"/>
            <a:ext cx="9137398" cy="89698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Autofit/>
          </a:bodyPr>
          <a:lstStyle>
            <a:lvl1pPr defTabSz="896111">
              <a:lnSpc>
                <a:spcPct val="90000"/>
              </a:lnSpc>
              <a:defRPr sz="6272" spc="313">
                <a:solidFill>
                  <a:schemeClr val="accent5">
                    <a:hueOff val="-15428571"/>
                    <a:satOff val="-30434"/>
                    <a:lumOff val="9019"/>
                  </a:schemeClr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algn="ctr"/>
            <a:r>
              <a:rPr lang="en-US" sz="5400" spc="600" dirty="0">
                <a:solidFill>
                  <a:schemeClr val="tx2"/>
                </a:solidFill>
                <a:latin typeface="AcherusGrotesque-Medium" panose="02000505000000020004" pitchFamily="2" charset="77"/>
                <a:ea typeface="Acherus Grotesque" charset="0"/>
                <a:cs typeface="Acherus Grotesque" charset="0"/>
              </a:rPr>
              <a:t>PRESENTATION TITLE</a:t>
            </a:r>
            <a:endParaRPr sz="5400" spc="600" dirty="0">
              <a:solidFill>
                <a:schemeClr val="tx2"/>
              </a:solidFill>
              <a:latin typeface="AcherusGrotesque-Medium" panose="02000505000000020004" pitchFamily="2" charset="77"/>
              <a:ea typeface="Acherus Grotesque" charset="0"/>
              <a:cs typeface="Acherus Grotesque" charset="0"/>
            </a:endParaRPr>
          </a:p>
        </p:txBody>
      </p:sp>
      <p:sp>
        <p:nvSpPr>
          <p:cNvPr id="4" name="Professor Albert Einstein June 23, 2018">
            <a:extLst>
              <a:ext uri="{FF2B5EF4-FFF2-40B4-BE49-F238E27FC236}">
                <a16:creationId xmlns:a16="http://schemas.microsoft.com/office/drawing/2014/main" id="{3303A12A-19B1-E84D-9E70-0AD160D7A235}"/>
              </a:ext>
            </a:extLst>
          </p:cNvPr>
          <p:cNvSpPr/>
          <p:nvPr/>
        </p:nvSpPr>
        <p:spPr>
          <a:xfrm>
            <a:off x="2771085" y="3651035"/>
            <a:ext cx="78521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240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pPr>
            <a:r>
              <a:rPr sz="2400" cap="all" spc="300" dirty="0">
                <a:solidFill>
                  <a:schemeClr val="tx1"/>
                </a:solidFill>
                <a:latin typeface="AcherusGrotesque-Light" panose="02000505000000020004" pitchFamily="2" charset="77"/>
                <a:ea typeface="Acherus Grotesque" charset="0"/>
                <a:cs typeface="Acherus Grotesque" charset="0"/>
              </a:rPr>
              <a:t>Professor Albert </a:t>
            </a:r>
            <a:r>
              <a:rPr lang="en-US" sz="2400" cap="all" spc="300" dirty="0">
                <a:solidFill>
                  <a:schemeClr val="tx1"/>
                </a:solidFill>
                <a:latin typeface="AcherusGrotesque-Light" panose="02000505000000020004" pitchFamily="2" charset="77"/>
                <a:ea typeface="Acherus Grotesque" charset="0"/>
                <a:cs typeface="Acherus Grotesque" charset="0"/>
              </a:rPr>
              <a:t>Einstein </a:t>
            </a:r>
            <a:endParaRPr lang="fr-FR" sz="2400" cap="all" spc="300" dirty="0">
              <a:solidFill>
                <a:schemeClr val="tx1"/>
              </a:solidFill>
              <a:latin typeface="AcherusGrotesque-Light" panose="02000505000000020004" pitchFamily="2" charset="77"/>
              <a:ea typeface="Acherus Grotesque" charset="0"/>
              <a:cs typeface="Acherus Grotes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6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 GOES HERE">
            <a:extLst>
              <a:ext uri="{FF2B5EF4-FFF2-40B4-BE49-F238E27FC236}">
                <a16:creationId xmlns:a16="http://schemas.microsoft.com/office/drawing/2014/main" id="{8058B407-0812-A743-AE7D-2C89B3EA3562}"/>
              </a:ext>
            </a:extLst>
          </p:cNvPr>
          <p:cNvSpPr/>
          <p:nvPr/>
        </p:nvSpPr>
        <p:spPr>
          <a:xfrm>
            <a:off x="1973082" y="2528959"/>
            <a:ext cx="8834844" cy="1465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Autofit/>
          </a:bodyPr>
          <a:lstStyle>
            <a:lvl1pPr defTabSz="758951">
              <a:lnSpc>
                <a:spcPct val="90000"/>
              </a:lnSpc>
              <a:defRPr sz="5312" spc="265">
                <a:solidFill>
                  <a:schemeClr val="accent5">
                    <a:hueOff val="-15428571"/>
                    <a:satOff val="-30434"/>
                    <a:lumOff val="9019"/>
                  </a:schemeClr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sz="5400" spc="600" dirty="0">
                <a:solidFill>
                  <a:schemeClr val="tx1"/>
                </a:solidFill>
                <a:latin typeface="AcherusGrotesque-Medium" panose="02000505000000020004" pitchFamily="2" charset="77"/>
              </a:rPr>
              <a:t>PRESENTATION TITLE </a:t>
            </a:r>
          </a:p>
        </p:txBody>
      </p:sp>
      <p:sp>
        <p:nvSpPr>
          <p:cNvPr id="3" name="Professor Albert Einstein June 23, 2018">
            <a:extLst>
              <a:ext uri="{FF2B5EF4-FFF2-40B4-BE49-F238E27FC236}">
                <a16:creationId xmlns:a16="http://schemas.microsoft.com/office/drawing/2014/main" id="{77500F52-4162-DE49-9000-00AC1D709E7F}"/>
              </a:ext>
            </a:extLst>
          </p:cNvPr>
          <p:cNvSpPr/>
          <p:nvPr/>
        </p:nvSpPr>
        <p:spPr>
          <a:xfrm>
            <a:off x="1973082" y="4426922"/>
            <a:ext cx="883484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pPr>
            <a:r>
              <a:rPr lang="en-US" sz="3000" cap="all" spc="300" dirty="0">
                <a:solidFill>
                  <a:schemeClr val="accent2"/>
                </a:solidFill>
                <a:latin typeface="AcherusGrotesque-Light" panose="02000505000000020004" pitchFamily="2" charset="77"/>
                <a:ea typeface="Acherus Grotesque" charset="0"/>
                <a:cs typeface="Acherus Grotesque" charset="0"/>
              </a:rPr>
              <a:t>Professor Albert Einstein</a:t>
            </a:r>
          </a:p>
        </p:txBody>
      </p:sp>
      <p:sp>
        <p:nvSpPr>
          <p:cNvPr id="4" name="Professor Albert Einstein June 23, 2018">
            <a:extLst>
              <a:ext uri="{FF2B5EF4-FFF2-40B4-BE49-F238E27FC236}">
                <a16:creationId xmlns:a16="http://schemas.microsoft.com/office/drawing/2014/main" id="{84B8AB69-56DA-544A-8C0E-59ABA8F99718}"/>
              </a:ext>
            </a:extLst>
          </p:cNvPr>
          <p:cNvSpPr/>
          <p:nvPr/>
        </p:nvSpPr>
        <p:spPr>
          <a:xfrm>
            <a:off x="1973081" y="5099583"/>
            <a:ext cx="883484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pPr>
            <a:r>
              <a:rPr lang="en-US" sz="2500" cap="all" spc="300" dirty="0">
                <a:solidFill>
                  <a:schemeClr val="tx2"/>
                </a:solidFill>
                <a:latin typeface="AcherusGrotesque-Light" panose="02000505000000020004" pitchFamily="2" charset="77"/>
                <a:ea typeface="Acherus Grotesque" charset="0"/>
                <a:cs typeface="Acherus Grotesque" charset="0"/>
              </a:rPr>
              <a:t>June 23, 2021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7CFF5-FA7B-0B4C-A78F-C86BED5E76EC}"/>
              </a:ext>
            </a:extLst>
          </p:cNvPr>
          <p:cNvGrpSpPr/>
          <p:nvPr/>
        </p:nvGrpSpPr>
        <p:grpSpPr>
          <a:xfrm>
            <a:off x="1266508" y="2358157"/>
            <a:ext cx="235132" cy="3218480"/>
            <a:chOff x="4493916" y="454562"/>
            <a:chExt cx="213756" cy="5937712"/>
          </a:xfrm>
        </p:grpSpPr>
        <p:sp>
          <p:nvSpPr>
            <p:cNvPr id="6" name="Straight Connector 55">
              <a:extLst>
                <a:ext uri="{FF2B5EF4-FFF2-40B4-BE49-F238E27FC236}">
                  <a16:creationId xmlns:a16="http://schemas.microsoft.com/office/drawing/2014/main" id="{3FE41BAC-62D7-A44D-B260-BB92D24339E2}"/>
                </a:ext>
              </a:extLst>
            </p:cNvPr>
            <p:cNvSpPr/>
            <p:nvPr/>
          </p:nvSpPr>
          <p:spPr>
            <a:xfrm flipH="1">
              <a:off x="4600794" y="676895"/>
              <a:ext cx="0" cy="5593276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7" name="Straight Connector 55">
              <a:extLst>
                <a:ext uri="{FF2B5EF4-FFF2-40B4-BE49-F238E27FC236}">
                  <a16:creationId xmlns:a16="http://schemas.microsoft.com/office/drawing/2014/main" id="{03D04CAE-DAE2-374D-A0FC-0E694A975FA3}"/>
                </a:ext>
              </a:extLst>
            </p:cNvPr>
            <p:cNvSpPr/>
            <p:nvPr/>
          </p:nvSpPr>
          <p:spPr>
            <a:xfrm flipH="1">
              <a:off x="4493916" y="454562"/>
              <a:ext cx="0" cy="55932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8" name="Straight Connector 55">
              <a:extLst>
                <a:ext uri="{FF2B5EF4-FFF2-40B4-BE49-F238E27FC236}">
                  <a16:creationId xmlns:a16="http://schemas.microsoft.com/office/drawing/2014/main" id="{9D1BAF85-8D3A-3041-BCBF-412AE787A32B}"/>
                </a:ext>
              </a:extLst>
            </p:cNvPr>
            <p:cNvSpPr/>
            <p:nvPr/>
          </p:nvSpPr>
          <p:spPr>
            <a:xfrm flipH="1">
              <a:off x="4707672" y="798998"/>
              <a:ext cx="0" cy="5593276"/>
            </a:xfrm>
            <a:prstGeom prst="line">
              <a:avLst/>
            </a:prstGeom>
            <a:ln>
              <a:solidFill>
                <a:schemeClr val="accent2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947350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457471"/>
            <a:ext cx="7620000" cy="196140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9" name="SECTION TITLE"/>
          <p:cNvSpPr/>
          <p:nvPr/>
        </p:nvSpPr>
        <p:spPr>
          <a:xfrm>
            <a:off x="3386869" y="2745848"/>
            <a:ext cx="5418262" cy="89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 fontScale="850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algn="ctr"/>
            <a:r>
              <a:rPr spc="600" dirty="0">
                <a:solidFill>
                  <a:schemeClr val="tx1"/>
                </a:solidFill>
                <a:latin typeface="AcherusGrotesque-Medium" panose="02000505000000020004" pitchFamily="2" charset="77"/>
              </a:rPr>
              <a:t>SECTION 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BE2C97-4D4F-BD4F-A7D9-7469096CCB7B}"/>
              </a:ext>
            </a:extLst>
          </p:cNvPr>
          <p:cNvGrpSpPr/>
          <p:nvPr/>
        </p:nvGrpSpPr>
        <p:grpSpPr>
          <a:xfrm rot="5400000">
            <a:off x="5978434" y="944668"/>
            <a:ext cx="235132" cy="5937712"/>
            <a:chOff x="4493916" y="454562"/>
            <a:chExt cx="213756" cy="5937712"/>
          </a:xfrm>
        </p:grpSpPr>
        <p:sp>
          <p:nvSpPr>
            <p:cNvPr id="17" name="Straight Connector 55">
              <a:extLst>
                <a:ext uri="{FF2B5EF4-FFF2-40B4-BE49-F238E27FC236}">
                  <a16:creationId xmlns:a16="http://schemas.microsoft.com/office/drawing/2014/main" id="{2C5C2AB9-5BF9-8347-B3DB-A2C123889FFD}"/>
                </a:ext>
              </a:extLst>
            </p:cNvPr>
            <p:cNvSpPr/>
            <p:nvPr/>
          </p:nvSpPr>
          <p:spPr>
            <a:xfrm flipH="1">
              <a:off x="4600794" y="676895"/>
              <a:ext cx="0" cy="5593276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8" name="Straight Connector 55">
              <a:extLst>
                <a:ext uri="{FF2B5EF4-FFF2-40B4-BE49-F238E27FC236}">
                  <a16:creationId xmlns:a16="http://schemas.microsoft.com/office/drawing/2014/main" id="{2A56322B-B01A-5D4D-B107-6A3824134EFF}"/>
                </a:ext>
              </a:extLst>
            </p:cNvPr>
            <p:cNvSpPr/>
            <p:nvPr/>
          </p:nvSpPr>
          <p:spPr>
            <a:xfrm flipH="1">
              <a:off x="4493916" y="454562"/>
              <a:ext cx="0" cy="55932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9" name="Straight Connector 55">
              <a:extLst>
                <a:ext uri="{FF2B5EF4-FFF2-40B4-BE49-F238E27FC236}">
                  <a16:creationId xmlns:a16="http://schemas.microsoft.com/office/drawing/2014/main" id="{60F6F4E9-6529-AC4C-A94A-9BF472CD60D1}"/>
                </a:ext>
              </a:extLst>
            </p:cNvPr>
            <p:cNvSpPr/>
            <p:nvPr/>
          </p:nvSpPr>
          <p:spPr>
            <a:xfrm flipH="1">
              <a:off x="4707672" y="798998"/>
              <a:ext cx="0" cy="5593276"/>
            </a:xfrm>
            <a:prstGeom prst="line">
              <a:avLst/>
            </a:prstGeom>
            <a:ln>
              <a:solidFill>
                <a:schemeClr val="accent2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593336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TION TITLE">
            <a:extLst>
              <a:ext uri="{FF2B5EF4-FFF2-40B4-BE49-F238E27FC236}">
                <a16:creationId xmlns:a16="http://schemas.microsoft.com/office/drawing/2014/main" id="{C68AFFF0-95FC-7F49-A85A-79D41E522776}"/>
              </a:ext>
            </a:extLst>
          </p:cNvPr>
          <p:cNvSpPr/>
          <p:nvPr/>
        </p:nvSpPr>
        <p:spPr>
          <a:xfrm>
            <a:off x="3386869" y="2980509"/>
            <a:ext cx="5418262" cy="89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 fontScale="850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algn="ctr"/>
            <a:r>
              <a:rPr spc="600" dirty="0">
                <a:solidFill>
                  <a:schemeClr val="tx1"/>
                </a:solidFill>
                <a:latin typeface="AcherusGrotesque-Medium" panose="02000505000000020004" pitchFamily="2" charset="77"/>
              </a:rPr>
              <a:t>SECTION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A41DD9-2A43-C646-BBE9-1539AA8C6A06}"/>
              </a:ext>
            </a:extLst>
          </p:cNvPr>
          <p:cNvGrpSpPr/>
          <p:nvPr/>
        </p:nvGrpSpPr>
        <p:grpSpPr>
          <a:xfrm rot="5400000">
            <a:off x="5978434" y="1179329"/>
            <a:ext cx="235132" cy="5937712"/>
            <a:chOff x="4493916" y="454562"/>
            <a:chExt cx="213756" cy="5937712"/>
          </a:xfrm>
        </p:grpSpPr>
        <p:sp>
          <p:nvSpPr>
            <p:cNvPr id="5" name="Straight Connector 55">
              <a:extLst>
                <a:ext uri="{FF2B5EF4-FFF2-40B4-BE49-F238E27FC236}">
                  <a16:creationId xmlns:a16="http://schemas.microsoft.com/office/drawing/2014/main" id="{B96ED74A-3302-044F-A6B5-D49247BFC4C2}"/>
                </a:ext>
              </a:extLst>
            </p:cNvPr>
            <p:cNvSpPr/>
            <p:nvPr/>
          </p:nvSpPr>
          <p:spPr>
            <a:xfrm flipH="1">
              <a:off x="4600794" y="676895"/>
              <a:ext cx="0" cy="5593276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6" name="Straight Connector 55">
              <a:extLst>
                <a:ext uri="{FF2B5EF4-FFF2-40B4-BE49-F238E27FC236}">
                  <a16:creationId xmlns:a16="http://schemas.microsoft.com/office/drawing/2014/main" id="{F7302FCF-7631-6841-872B-691F8EB4ED84}"/>
                </a:ext>
              </a:extLst>
            </p:cNvPr>
            <p:cNvSpPr/>
            <p:nvPr/>
          </p:nvSpPr>
          <p:spPr>
            <a:xfrm flipH="1">
              <a:off x="4493916" y="454562"/>
              <a:ext cx="0" cy="55932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7" name="Straight Connector 55">
              <a:extLst>
                <a:ext uri="{FF2B5EF4-FFF2-40B4-BE49-F238E27FC236}">
                  <a16:creationId xmlns:a16="http://schemas.microsoft.com/office/drawing/2014/main" id="{19CF59F6-8375-1744-B36D-90928EBB185B}"/>
                </a:ext>
              </a:extLst>
            </p:cNvPr>
            <p:cNvSpPr/>
            <p:nvPr/>
          </p:nvSpPr>
          <p:spPr>
            <a:xfrm flipH="1">
              <a:off x="4707672" y="798998"/>
              <a:ext cx="0" cy="5593276"/>
            </a:xfrm>
            <a:prstGeom prst="line">
              <a:avLst/>
            </a:prstGeom>
            <a:ln>
              <a:solidFill>
                <a:schemeClr val="accent2"/>
              </a:solidFill>
              <a:prstDash val="solid"/>
              <a:miter/>
            </a:ln>
          </p:spPr>
          <p:txBody>
            <a:bodyPr lIns="45719" rIns="45719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894412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A4DE2-5DF6-EB4F-B9D8-07A8E60E9D75}"/>
              </a:ext>
            </a:extLst>
          </p:cNvPr>
          <p:cNvSpPr/>
          <p:nvPr/>
        </p:nvSpPr>
        <p:spPr>
          <a:xfrm>
            <a:off x="2106074" y="3801797"/>
            <a:ext cx="5058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Lorem ipsum dolor sit </a:t>
            </a:r>
            <a:r>
              <a:rPr lang="en-US" sz="3000" dirty="0" err="1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amet</a:t>
            </a:r>
            <a:r>
              <a:rPr lang="en-US" sz="3000" dirty="0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, </a:t>
            </a:r>
            <a:r>
              <a:rPr lang="en-US" sz="3000" dirty="0" err="1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consectetur</a:t>
            </a:r>
            <a:r>
              <a:rPr lang="en-US" sz="3000" dirty="0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adipiscing</a:t>
            </a:r>
            <a:r>
              <a:rPr lang="en-US" sz="3000" dirty="0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elit</a:t>
            </a:r>
            <a:r>
              <a:rPr lang="en-US" sz="3000" dirty="0">
                <a:solidFill>
                  <a:schemeClr val="tx2"/>
                </a:solidFill>
                <a:latin typeface="Crimson Text Roman"/>
                <a:ea typeface="Crimson Text Roman"/>
                <a:cs typeface="Crimson Text Roman"/>
                <a:sym typeface="Crimson Text Roman"/>
              </a:rPr>
              <a:t>. </a:t>
            </a:r>
          </a:p>
        </p:txBody>
      </p:sp>
      <p:sp>
        <p:nvSpPr>
          <p:cNvPr id="4" name="SECTION TITLE">
            <a:extLst>
              <a:ext uri="{FF2B5EF4-FFF2-40B4-BE49-F238E27FC236}">
                <a16:creationId xmlns:a16="http://schemas.microsoft.com/office/drawing/2014/main" id="{CD40851F-2969-1C46-9FA8-9E63CB29F5FC}"/>
              </a:ext>
            </a:extLst>
          </p:cNvPr>
          <p:cNvSpPr/>
          <p:nvPr/>
        </p:nvSpPr>
        <p:spPr>
          <a:xfrm>
            <a:off x="2035148" y="2761848"/>
            <a:ext cx="5418262" cy="89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 fontScale="850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algn="ctr"/>
            <a:r>
              <a:rPr spc="600" dirty="0">
                <a:solidFill>
                  <a:schemeClr val="tx1"/>
                </a:solidFill>
                <a:latin typeface="AcherusGrotesque-Medium" panose="02000505000000020004" pitchFamily="2" charset="77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184285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BB4587-F817-0A40-8A98-9433FB052A01}"/>
              </a:ext>
            </a:extLst>
          </p:cNvPr>
          <p:cNvGrpSpPr/>
          <p:nvPr/>
        </p:nvGrpSpPr>
        <p:grpSpPr>
          <a:xfrm>
            <a:off x="1735340" y="1934960"/>
            <a:ext cx="7103697" cy="3813269"/>
            <a:chOff x="7944146" y="1508666"/>
            <a:chExt cx="4076398" cy="3813269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6331485E-9E8A-E840-969B-B5F2016B502D}"/>
                </a:ext>
              </a:extLst>
            </p:cNvPr>
            <p:cNvSpPr/>
            <p:nvPr/>
          </p:nvSpPr>
          <p:spPr>
            <a:xfrm>
              <a:off x="7944146" y="1508666"/>
              <a:ext cx="4076398" cy="8617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 spc="200">
                  <a:latin typeface="Acherus Grotesque"/>
                  <a:ea typeface="Acherus Grotesque"/>
                  <a:cs typeface="Acherus Grotesque"/>
                  <a:sym typeface="Acherus Grotesque"/>
                </a:defRPr>
              </a:lvl1pPr>
            </a:lstStyle>
            <a:p>
              <a:r>
                <a:rPr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PLACE A SHORT HEADER</a:t>
              </a:r>
              <a:r>
                <a:rPr lang="en-US"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 </a:t>
              </a:r>
              <a:r>
                <a:rPr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HERE.</a:t>
              </a:r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1F518AE7-BA05-864F-9CCB-669F3FB944FB}"/>
                </a:ext>
              </a:extLst>
            </p:cNvPr>
            <p:cNvSpPr/>
            <p:nvPr/>
          </p:nvSpPr>
          <p:spPr>
            <a:xfrm>
              <a:off x="7944146" y="2536557"/>
              <a:ext cx="2946346" cy="27853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200">
                  <a:solidFill>
                    <a:srgbClr val="585C5E"/>
                  </a:solidFill>
                  <a:latin typeface="Crimson Text Roman"/>
                  <a:ea typeface="Crimson Text Roman"/>
                  <a:cs typeface="Crimson Text Roman"/>
                  <a:sym typeface="Crimson Text Roman"/>
                </a:defRPr>
              </a:lvl1pPr>
            </a:lstStyle>
            <a:p>
              <a:r>
                <a:rPr sz="2500" dirty="0">
                  <a:solidFill>
                    <a:schemeClr val="tx2"/>
                  </a:solidFill>
                </a:rPr>
                <a:t>Lorem ipsum dolor sit amet, consectetuer adipiscing elit, sed diam nonummy nibh euismod tincidunt ut laoreet dolore magna aliquam erat volutpat.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072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1B68E-AC82-E24B-B194-44D6E0E4255E}"/>
              </a:ext>
            </a:extLst>
          </p:cNvPr>
          <p:cNvGrpSpPr/>
          <p:nvPr/>
        </p:nvGrpSpPr>
        <p:grpSpPr>
          <a:xfrm>
            <a:off x="7944146" y="1198980"/>
            <a:ext cx="4076398" cy="3813269"/>
            <a:chOff x="7944146" y="1508666"/>
            <a:chExt cx="4076398" cy="3813269"/>
          </a:xfrm>
        </p:grpSpPr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2EAE25BC-6837-EF4E-B140-CEBF3A14AAED}"/>
                </a:ext>
              </a:extLst>
            </p:cNvPr>
            <p:cNvSpPr/>
            <p:nvPr/>
          </p:nvSpPr>
          <p:spPr>
            <a:xfrm>
              <a:off x="7944146" y="1508666"/>
              <a:ext cx="4076398" cy="8617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 spc="200">
                  <a:latin typeface="Acherus Grotesque"/>
                  <a:ea typeface="Acherus Grotesque"/>
                  <a:cs typeface="Acherus Grotesque"/>
                  <a:sym typeface="Acherus Grotesque"/>
                </a:defRPr>
              </a:lvl1pPr>
            </a:lstStyle>
            <a:p>
              <a:r>
                <a:rPr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PLACE A SHORT HEADER</a:t>
              </a:r>
              <a:r>
                <a:rPr lang="en-US"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 </a:t>
              </a:r>
              <a:r>
                <a:rPr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HERE.</a:t>
              </a:r>
            </a:p>
          </p:txBody>
        </p:sp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00F395A4-E2A2-E54E-A676-F37950547F52}"/>
                </a:ext>
              </a:extLst>
            </p:cNvPr>
            <p:cNvSpPr/>
            <p:nvPr/>
          </p:nvSpPr>
          <p:spPr>
            <a:xfrm>
              <a:off x="7944146" y="2536557"/>
              <a:ext cx="2946346" cy="27853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200">
                  <a:solidFill>
                    <a:srgbClr val="585C5E"/>
                  </a:solidFill>
                  <a:latin typeface="Crimson Text Roman"/>
                  <a:ea typeface="Crimson Text Roman"/>
                  <a:cs typeface="Crimson Text Roman"/>
                  <a:sym typeface="Crimson Text Roman"/>
                </a:defRPr>
              </a:lvl1pPr>
            </a:lstStyle>
            <a:p>
              <a:r>
                <a:rPr sz="2500" dirty="0">
                  <a:solidFill>
                    <a:schemeClr val="tx2"/>
                  </a:solidFill>
                </a:rPr>
                <a:t>Lorem ipsum dolor sit amet, consectetuer adipiscing elit, sed diam nonummy nibh euismod tincidunt ut laoreet dolore magna aliquam erat volutpat. </a:t>
              </a:r>
            </a:p>
          </p:txBody>
        </p:sp>
      </p:grp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04696285-0ABB-574A-BAAE-F20710E023D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>
            <a:fillRect/>
          </a:stretch>
        </p:blipFill>
        <p:spPr>
          <a:xfrm>
            <a:off x="942994" y="1229229"/>
            <a:ext cx="3335279" cy="2224128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9009624-6D17-E845-B359-D452D4EEC58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291"/>
          <a:stretch>
            <a:fillRect/>
          </a:stretch>
        </p:blipFill>
        <p:spPr>
          <a:xfrm>
            <a:off x="4443818" y="1434214"/>
            <a:ext cx="2251169" cy="1493600"/>
          </a:xfrm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B65F019-5C79-844D-AB3B-F53ECFBE878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b="20233"/>
          <a:stretch>
            <a:fillRect/>
          </a:stretch>
        </p:blipFill>
        <p:spPr>
          <a:xfrm>
            <a:off x="580032" y="3608732"/>
            <a:ext cx="3698241" cy="1467050"/>
          </a:xfrm>
          <a:prstGeom prst="rect">
            <a:avLst/>
          </a:prstGeom>
        </p:spPr>
      </p:pic>
      <p:pic>
        <p:nvPicPr>
          <p:cNvPr id="47" name="Picture Placeholder 46">
            <a:extLst>
              <a:ext uri="{FF2B5EF4-FFF2-40B4-BE49-F238E27FC236}">
                <a16:creationId xmlns:a16="http://schemas.microsoft.com/office/drawing/2014/main" id="{1D0EA559-C7D3-614B-A6F2-2656C82FD1F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b="2880"/>
          <a:stretch>
            <a:fillRect/>
          </a:stretch>
        </p:blipFill>
        <p:spPr>
          <a:xfrm>
            <a:off x="4443817" y="3090097"/>
            <a:ext cx="2615865" cy="17335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67502A-4BFA-D747-9CE1-96846A0113C0}"/>
              </a:ext>
            </a:extLst>
          </p:cNvPr>
          <p:cNvGrpSpPr/>
          <p:nvPr/>
        </p:nvGrpSpPr>
        <p:grpSpPr>
          <a:xfrm>
            <a:off x="3798054" y="1522365"/>
            <a:ext cx="7194624" cy="3813269"/>
            <a:chOff x="7944146" y="1508666"/>
            <a:chExt cx="4076398" cy="3813269"/>
          </a:xfrm>
        </p:grpSpPr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BED8F868-D57E-354F-AE19-062113601CB5}"/>
                </a:ext>
              </a:extLst>
            </p:cNvPr>
            <p:cNvSpPr/>
            <p:nvPr/>
          </p:nvSpPr>
          <p:spPr>
            <a:xfrm>
              <a:off x="7944146" y="1508666"/>
              <a:ext cx="4076398" cy="8617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 spc="200">
                  <a:latin typeface="Acherus Grotesque"/>
                  <a:ea typeface="Acherus Grotesque"/>
                  <a:cs typeface="Acherus Grotesque"/>
                  <a:sym typeface="Acherus Grotesque"/>
                </a:defRPr>
              </a:lvl1pPr>
            </a:lstStyle>
            <a:p>
              <a:r>
                <a:rPr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PLACE A SHORT HEADER</a:t>
              </a:r>
              <a:r>
                <a:rPr lang="en-US"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 </a:t>
              </a:r>
              <a:r>
                <a:rPr sz="2500" spc="300" dirty="0">
                  <a:solidFill>
                    <a:schemeClr val="tx1"/>
                  </a:solidFill>
                  <a:latin typeface="AcherusGrotesque-Light" panose="02000505000000020004" pitchFamily="2" charset="77"/>
                </a:rPr>
                <a:t>HERE.</a:t>
              </a:r>
            </a:p>
          </p:txBody>
        </p:sp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9BDA1316-048D-464B-B1E8-DEC533739088}"/>
                </a:ext>
              </a:extLst>
            </p:cNvPr>
            <p:cNvSpPr/>
            <p:nvPr/>
          </p:nvSpPr>
          <p:spPr>
            <a:xfrm>
              <a:off x="7944146" y="2536557"/>
              <a:ext cx="2946346" cy="27853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200">
                  <a:solidFill>
                    <a:srgbClr val="585C5E"/>
                  </a:solidFill>
                  <a:latin typeface="Crimson Text Roman"/>
                  <a:ea typeface="Crimson Text Roman"/>
                  <a:cs typeface="Crimson Text Roman"/>
                  <a:sym typeface="Crimson Text Roman"/>
                </a:defRPr>
              </a:lvl1pPr>
            </a:lstStyle>
            <a:p>
              <a:r>
                <a:rPr sz="2500" dirty="0">
                  <a:solidFill>
                    <a:schemeClr val="tx2"/>
                  </a:solidFill>
                </a:rPr>
                <a:t>Lorem ipsum dolor sit amet, consectetuer adipiscing elit, sed diam nonummy nibh euismod tincidunt ut laoreet dolore magna aliquam erat volutpat.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327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Theme Colors 2">
      <a:dk1>
        <a:srgbClr val="861F41"/>
      </a:dk1>
      <a:lt1>
        <a:srgbClr val="FFFFFF"/>
      </a:lt1>
      <a:dk2>
        <a:srgbClr val="75787B"/>
      </a:dk2>
      <a:lt2>
        <a:srgbClr val="DBDBDB"/>
      </a:lt2>
      <a:accent1>
        <a:srgbClr val="861F41"/>
      </a:accent1>
      <a:accent2>
        <a:srgbClr val="E87731"/>
      </a:accent2>
      <a:accent3>
        <a:srgbClr val="A5A5A5"/>
      </a:accent3>
      <a:accent4>
        <a:srgbClr val="417C79"/>
      </a:accent4>
      <a:accent5>
        <a:srgbClr val="E5E1E6"/>
      </a:accent5>
      <a:accent6>
        <a:srgbClr val="003C7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="" val="1"/>
          </a:ext>
        </a:extLst>
      </a:spPr>
      <a:bodyPr lIns="45719" rIns="45719">
        <a:spAutoFit/>
      </a:bodyPr>
      <a:lstStyle>
        <a:defPPr>
          <a:defRPr dirty="0" smtClean="0"/>
        </a:defPPr>
      </a:lst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6C1035"/>
      </a:dk1>
      <a:lt1>
        <a:srgbClr val="5C6C66"/>
      </a:lt1>
      <a:dk2>
        <a:srgbClr val="A7A7A7"/>
      </a:dk2>
      <a:lt2>
        <a:srgbClr val="535353"/>
      </a:lt2>
      <a:accent1>
        <a:srgbClr val="6C1035"/>
      </a:accent1>
      <a:accent2>
        <a:srgbClr val="E57631"/>
      </a:accent2>
      <a:accent3>
        <a:srgbClr val="A5A5A5"/>
      </a:accent3>
      <a:accent4>
        <a:srgbClr val="417C79"/>
      </a:accent4>
      <a:accent5>
        <a:srgbClr val="E5E1EF"/>
      </a:accent5>
      <a:accent6>
        <a:srgbClr val="003C7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Eddy Proposals</Template>
  <TotalTime>24932</TotalTime>
  <Words>148</Words>
  <Application>Microsoft Macintosh PowerPoint</Application>
  <PresentationFormat>Widescreen</PresentationFormat>
  <Paragraphs>18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Acherus Grotesque</vt:lpstr>
      <vt:lpstr>AcherusGrotesque-Light</vt:lpstr>
      <vt:lpstr>AcherusGrotesque-Medium</vt:lpstr>
      <vt:lpstr>Arial</vt:lpstr>
      <vt:lpstr>Calibri</vt:lpstr>
      <vt:lpstr>Calibri Light</vt:lpstr>
      <vt:lpstr>Crimson Text</vt:lpstr>
      <vt:lpstr>Crimson Text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Pruden, Tiffany</cp:lastModifiedBy>
  <cp:revision>445</cp:revision>
  <cp:lastPrinted>2018-11-06T14:35:02Z</cp:lastPrinted>
  <dcterms:modified xsi:type="dcterms:W3CDTF">2021-07-13T19:31:22Z</dcterms:modified>
</cp:coreProperties>
</file>